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1" r:id="rId5"/>
    <p:sldId id="282" r:id="rId6"/>
    <p:sldId id="283" r:id="rId7"/>
    <p:sldId id="284" r:id="rId8"/>
    <p:sldId id="285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4A989-CA70-40DC-84D5-C6DDFD914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BB08FC5-AA76-4B3D-9AB6-B85DC7894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509178-E362-4927-9F36-9697A00D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5A6D3-4A93-4B2B-8426-3A12EFF7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7AB7FA-7F7C-43EB-B7C3-57937D67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46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89F33D-0DEB-4E64-B378-94FD20B2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7C92CE-F0EE-4333-BF21-F3816AF7A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BD880C-88A5-4120-80F7-2420A83E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998E17-FE5A-4A85-BE34-3CDDA38F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92F66C-F4FB-457F-BBBE-6980DC3B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37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4B13815-7298-44AE-AD54-A04E840BD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2936F8-6507-4E46-8249-640F2F859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EE29A3-7FD3-4D00-ADED-B98382D8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C05B38-AFE3-4336-A3D6-0CD1713A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75377A-82DD-4C1E-8A5A-54908CEF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09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49808-CB15-4061-A7AB-9D8132E5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D7DBFB-082E-48CB-B1CA-8159BF49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1435B2-15AB-4BA0-B34B-FAB05699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739C1F-BD9C-4548-8872-942D207A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19ED44-A9DF-450B-93CA-7961A6C7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27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4EE6-42DF-4881-9C76-D5A5DDDC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25F6AD-C261-4B8F-B4C1-3B7B471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DB14FD-E41D-41B2-BD6A-4DCA7661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0B6E94-A1EF-4965-A44B-ABDD2894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ADA0CD-09C3-49D6-89B6-F3881D8A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7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7886F-91E9-4E5E-A3B6-ECBD05DF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D5A280-7C0E-456E-93C3-64AB6B6C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B4CDF2-A392-4393-A53E-7FFEE05E8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867629-DB01-4E36-B8E8-5B154426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A9613F-8D70-45E1-831E-F9871043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B3E351-2AA8-43C9-BF4A-92BE2C7D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68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5831F-9E79-4E82-9D4B-9F80478C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FCB7E5-D8E9-427F-939A-3E1C5E2D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71D52C-B98C-417D-BBEC-05A82B559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619CEA-76BF-41CD-BC21-B2AC9A64D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F7ADF2-FBCA-417E-B28B-8FD3B5D58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D78ADA4-D055-433F-B600-A14A0C24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87E3C32-F547-4B9C-8506-C88FB49F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66A2DAF-94C9-4DB1-8CB2-547D52FF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75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D730A8-1DBD-4815-A5C4-BFEEA94C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1A9A2D4-EEC4-43FA-9CBA-7FBA2DA0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E95E79-26FC-45BA-B0EB-47BB1D7DD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8132A2-2F53-48AB-8AB5-52EFAAD6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3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11A8DDE-C672-4A41-81A4-DE6E0B12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81B8244-17B8-4E70-8BCD-D298A0D3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162F4-4AED-4ECF-BF65-2BB58CF3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50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409BF4-4D13-4951-9646-7AAA211C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6ECDAC-7654-4D85-8B72-22E4BCF8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AEB8024-4D17-40D8-B116-B7BCB99E1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7CB91B-80A0-4827-92A9-55463697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A21D55-3036-4A53-8674-58BF95AE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F6AE3F-1ECB-46B4-8202-EADDEECE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61AAF5-05FF-4CE0-B777-6E7D43BF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B42B994-34DA-4529-A18E-F8807C7F3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9B0CF6-4ACD-4559-A4AA-06C5E14E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4817D4-5A9B-4C7F-835D-F4D533B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5FFED7-0D30-4C43-A555-0C2C8E1F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A0ECAF-800C-4897-81AE-B9F72726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35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F2183A2-3013-4A35-AA81-277B6451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8E107C-DE6E-40BB-81B4-7CBD7D4AF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24FD15-E975-4A71-9119-7B7EED591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84BD-5BC3-4002-8EE4-34B76D12F313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E7E42-57D6-4266-AE7E-9EEE05F45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ADCB36-91FA-4832-B99D-B8E81E2ED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6CEA5-3BCE-4596-84C5-AA0603DCA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03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60C615-C958-418E-9034-4065E5DEF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9C541DA-C798-4D26-8197-FAA43C688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12/10~12/17</a:t>
            </a:r>
          </a:p>
          <a:p>
            <a:r>
              <a:rPr kumimoji="1" lang="ja-JP" altLang="en-US" dirty="0"/>
              <a:t>千葉工業大学院　機械電子創成工学科専攻</a:t>
            </a:r>
            <a:endParaRPr kumimoji="1" lang="en-US" altLang="ja-JP" dirty="0"/>
          </a:p>
          <a:p>
            <a:r>
              <a:rPr kumimoji="1" lang="en-US" altLang="ja-JP" dirty="0"/>
              <a:t>21P2033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 </a:t>
            </a:r>
            <a:r>
              <a:rPr kumimoji="1" lang="ja-JP" altLang="en-US" dirty="0"/>
              <a:t>山田竜輝</a:t>
            </a:r>
          </a:p>
        </p:txBody>
      </p:sp>
    </p:spTree>
    <p:extLst>
      <p:ext uri="{BB962C8B-B14F-4D97-AF65-F5344CB8AC3E}">
        <p14:creationId xmlns:p14="http://schemas.microsoft.com/office/powerpoint/2010/main" val="410691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63E12F-C04A-455C-88D2-9481F502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今週の実施事項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350338-0EAF-4DCE-AA07-E61BCB3D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en-US" altLang="ja-JP" b="1" dirty="0"/>
              <a:t>                                    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実装の問題解決）</a:t>
            </a:r>
            <a:endParaRPr kumimoji="1" lang="en-US" altLang="ja-JP" b="1" dirty="0"/>
          </a:p>
          <a:p>
            <a:r>
              <a:rPr kumimoji="1" lang="ja-JP" altLang="en-US" b="1" dirty="0"/>
              <a:t>無線通信実装（</a:t>
            </a:r>
            <a:r>
              <a:rPr kumimoji="1" lang="en-US" altLang="ja-JP" b="1" dirty="0" err="1"/>
              <a:t>mavlink</a:t>
            </a:r>
            <a:r>
              <a:rPr kumimoji="1" lang="ja-JP" altLang="en-US" b="1" dirty="0"/>
              <a:t>と無線モジュール）</a:t>
            </a:r>
            <a:endParaRPr kumimoji="1" lang="en-US" altLang="ja-JP" b="1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7300A-FAC9-43AE-AB8D-7F1D1557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46" y="3791298"/>
            <a:ext cx="1544582" cy="24542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2C01159-3E47-4C02-9573-2AE629BB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685" y="3791298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95FB34-DFAC-482F-9039-E733959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（前回の問題点）</a:t>
            </a:r>
            <a:endParaRPr kumimoji="1" lang="ja-JP" altLang="en-US" dirty="0"/>
          </a:p>
        </p:txBody>
      </p:sp>
      <p:pic>
        <p:nvPicPr>
          <p:cNvPr id="4" name="コンテンツ プレースホルダー 12">
            <a:extLst>
              <a:ext uri="{FF2B5EF4-FFF2-40B4-BE49-F238E27FC236}">
                <a16:creationId xmlns:a16="http://schemas.microsoft.com/office/drawing/2014/main" id="{4BDFFC0B-296A-4DD2-AE05-8F8FE94EC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1544725"/>
            <a:ext cx="6257926" cy="2057786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C36AB1-E525-4C91-8435-D2C426ED0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0822"/>
            <a:ext cx="12192000" cy="1782456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1CC8A60-AD33-4BDD-AF3B-6E792FDF9911}"/>
              </a:ext>
            </a:extLst>
          </p:cNvPr>
          <p:cNvCxnSpPr/>
          <p:nvPr/>
        </p:nvCxnSpPr>
        <p:spPr>
          <a:xfrm>
            <a:off x="4191000" y="5124450"/>
            <a:ext cx="4343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0404A66-02FC-49A4-9551-9BE429C4C1FD}"/>
              </a:ext>
            </a:extLst>
          </p:cNvPr>
          <p:cNvCxnSpPr/>
          <p:nvPr/>
        </p:nvCxnSpPr>
        <p:spPr>
          <a:xfrm>
            <a:off x="4343400" y="3124200"/>
            <a:ext cx="876300" cy="1828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5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70284E-E675-4133-BFE2-89D3B9E8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（原因調査）</a:t>
            </a:r>
            <a:endParaRPr kumimoji="1" lang="ja-JP" altLang="en-US" dirty="0"/>
          </a:p>
        </p:txBody>
      </p:sp>
      <p:pic>
        <p:nvPicPr>
          <p:cNvPr id="4" name="コンテンツ プレースホルダー 12">
            <a:extLst>
              <a:ext uri="{FF2B5EF4-FFF2-40B4-BE49-F238E27FC236}">
                <a16:creationId xmlns:a16="http://schemas.microsoft.com/office/drawing/2014/main" id="{34A7F014-0BC2-43FD-BC1A-21826092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5" y="2332370"/>
            <a:ext cx="5217779" cy="1715756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BF31CB1-4353-468F-983A-0237D4329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2087420"/>
            <a:ext cx="5038725" cy="1881649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A15A928-A635-4CDF-8A65-9F855C103050}"/>
              </a:ext>
            </a:extLst>
          </p:cNvPr>
          <p:cNvCxnSpPr/>
          <p:nvPr/>
        </p:nvCxnSpPr>
        <p:spPr>
          <a:xfrm flipV="1">
            <a:off x="4400550" y="2552700"/>
            <a:ext cx="2238375" cy="504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6CB4BE2-2182-4B0A-ADDF-DF161534CCC8}"/>
              </a:ext>
            </a:extLst>
          </p:cNvPr>
          <p:cNvSpPr txBox="1"/>
          <p:nvPr/>
        </p:nvSpPr>
        <p:spPr>
          <a:xfrm>
            <a:off x="4119563" y="4513406"/>
            <a:ext cx="6386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原因：</a:t>
            </a:r>
            <a:endParaRPr lang="en-US" altLang="ja-JP" b="1" dirty="0"/>
          </a:p>
          <a:p>
            <a:r>
              <a:rPr lang="en-US" altLang="ja-JP" b="1" dirty="0" err="1"/>
              <a:t>s</a:t>
            </a:r>
            <a:r>
              <a:rPr kumimoji="1" lang="en-US" altLang="ja-JP" b="1" dirty="0" err="1"/>
              <a:t>yms</a:t>
            </a:r>
            <a:r>
              <a:rPr kumimoji="1" lang="en-US" altLang="ja-JP" b="1" dirty="0"/>
              <a:t> k</a:t>
            </a:r>
            <a:r>
              <a:rPr lang="ja-JP" altLang="en-US" b="1" dirty="0"/>
              <a:t>が使用できないということが原因だった。</a:t>
            </a:r>
            <a:endParaRPr lang="en-US" altLang="ja-JP" b="1" dirty="0"/>
          </a:p>
          <a:p>
            <a:r>
              <a:rPr kumimoji="1" lang="ja-JP" altLang="en-US" b="1" dirty="0"/>
              <a:t>解決方法：</a:t>
            </a:r>
            <a:endParaRPr kumimoji="1" lang="en-US" altLang="ja-JP" b="1" dirty="0"/>
          </a:p>
          <a:p>
            <a:r>
              <a:rPr lang="en-US" altLang="ja-JP" b="1" dirty="0" err="1"/>
              <a:t>syms</a:t>
            </a:r>
            <a:r>
              <a:rPr lang="en-US" altLang="ja-JP" b="1" dirty="0"/>
              <a:t> k</a:t>
            </a:r>
            <a:r>
              <a:rPr lang="ja-JP" altLang="en-US" b="1" dirty="0"/>
              <a:t>構文を消すことで解決。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0691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44D87-AAA0-4382-BAA9-4B4A2775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（解決後：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の電源が入らない）</a:t>
            </a:r>
            <a:endParaRPr kumimoji="1" lang="ja-JP" altLang="en-US" dirty="0"/>
          </a:p>
        </p:txBody>
      </p:sp>
      <p:pic>
        <p:nvPicPr>
          <p:cNvPr id="4" name="コンテンツ プレースホルダー 12">
            <a:extLst>
              <a:ext uri="{FF2B5EF4-FFF2-40B4-BE49-F238E27FC236}">
                <a16:creationId xmlns:a16="http://schemas.microsoft.com/office/drawing/2014/main" id="{884003F0-6E57-4A3A-8047-F300C1ACC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2332370"/>
            <a:ext cx="5043980" cy="1658606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2A2B88-E435-483E-ADCC-4E29EA6EF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611" y="2419750"/>
            <a:ext cx="4460873" cy="334565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B36896-21CA-4DB3-B265-D984FC2CDC02}"/>
              </a:ext>
            </a:extLst>
          </p:cNvPr>
          <p:cNvSpPr txBox="1"/>
          <p:nvPr/>
        </p:nvSpPr>
        <p:spPr>
          <a:xfrm>
            <a:off x="1190625" y="4568688"/>
            <a:ext cx="27270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問題点：</a:t>
            </a:r>
            <a:endParaRPr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の電源が入らない</a:t>
            </a:r>
            <a:endParaRPr kumimoji="1" lang="en-US" altLang="ja-JP" b="1" dirty="0"/>
          </a:p>
          <a:p>
            <a:r>
              <a:rPr lang="ja-JP" altLang="en-US" b="1" dirty="0"/>
              <a:t>原因：</a:t>
            </a:r>
            <a:endParaRPr lang="en-US" altLang="ja-JP" b="1" dirty="0"/>
          </a:p>
          <a:p>
            <a:r>
              <a:rPr kumimoji="1" lang="ja-JP" altLang="en-US" b="1" dirty="0"/>
              <a:t>　故障</a:t>
            </a:r>
            <a:endParaRPr kumimoji="1" lang="en-US" altLang="ja-JP" b="1" dirty="0"/>
          </a:p>
          <a:p>
            <a:r>
              <a:rPr kumimoji="1" lang="ja-JP" altLang="en-US" b="1" dirty="0"/>
              <a:t>解決方法：</a:t>
            </a:r>
            <a:endParaRPr kumimoji="1" lang="en-US" altLang="ja-JP" b="1" dirty="0"/>
          </a:p>
          <a:p>
            <a:r>
              <a:rPr kumimoji="1" lang="ja-JP" altLang="en-US" b="1" dirty="0"/>
              <a:t>　月曜日別の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回収</a:t>
            </a:r>
          </a:p>
        </p:txBody>
      </p:sp>
    </p:spTree>
    <p:extLst>
      <p:ext uri="{BB962C8B-B14F-4D97-AF65-F5344CB8AC3E}">
        <p14:creationId xmlns:p14="http://schemas.microsoft.com/office/powerpoint/2010/main" val="197810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A65D7C-3415-428F-AAFF-61B2714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無線通信実装</a:t>
            </a:r>
            <a:br>
              <a:rPr kumimoji="1" lang="en-US" altLang="ja-JP" b="1" dirty="0"/>
            </a:br>
            <a:r>
              <a:rPr kumimoji="1" lang="ja-JP" altLang="en-US" b="1" dirty="0"/>
              <a:t>　　　　　（</a:t>
            </a:r>
            <a:r>
              <a:rPr kumimoji="1" lang="en-US" altLang="ja-JP" b="1" dirty="0" err="1"/>
              <a:t>mavlink</a:t>
            </a:r>
            <a:r>
              <a:rPr kumimoji="1" lang="ja-JP" altLang="en-US" b="1" dirty="0"/>
              <a:t>と無線モジュール）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DD628CF9-2ADC-42A5-8537-F58A865BF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8638" y="2350691"/>
            <a:ext cx="4352925" cy="3264693"/>
          </a:xfr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0943E54C-D2DF-4651-92F9-795D7A3619D3}"/>
              </a:ext>
            </a:extLst>
          </p:cNvPr>
          <p:cNvSpPr/>
          <p:nvPr/>
        </p:nvSpPr>
        <p:spPr>
          <a:xfrm>
            <a:off x="4817271" y="2695575"/>
            <a:ext cx="1743075" cy="179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BED3D93-1670-47E4-9107-1F30274C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0" y="1843087"/>
            <a:ext cx="4486275" cy="1704975"/>
          </a:xfrm>
          <a:prstGeom prst="rect">
            <a:avLst/>
          </a:prstGeom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35797EB-DAEE-4921-B031-C2E06BA35DE2}"/>
              </a:ext>
            </a:extLst>
          </p:cNvPr>
          <p:cNvSpPr/>
          <p:nvPr/>
        </p:nvSpPr>
        <p:spPr>
          <a:xfrm>
            <a:off x="8554644" y="3905250"/>
            <a:ext cx="1457325" cy="1162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3024078-9D9B-4A2F-87D8-ECF09DA62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4" y="1214438"/>
            <a:ext cx="2425726" cy="132556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1608F1-37C8-43EA-9F6E-B2517721BD9C}"/>
              </a:ext>
            </a:extLst>
          </p:cNvPr>
          <p:cNvSpPr txBox="1"/>
          <p:nvPr/>
        </p:nvSpPr>
        <p:spPr>
          <a:xfrm>
            <a:off x="1752600" y="119463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r</a:t>
            </a:r>
            <a:r>
              <a:rPr kumimoji="1" lang="en-US" altLang="ja-JP" b="1" dirty="0"/>
              <a:t>c.txt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19FA24A-61B6-4E06-9C05-5B4FE49C028A}"/>
              </a:ext>
            </a:extLst>
          </p:cNvPr>
          <p:cNvSpPr txBox="1"/>
          <p:nvPr/>
        </p:nvSpPr>
        <p:spPr>
          <a:xfrm>
            <a:off x="7215271" y="5067300"/>
            <a:ext cx="4136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問題点：</a:t>
            </a:r>
            <a:endParaRPr lang="en-US" altLang="ja-JP" b="1" dirty="0"/>
          </a:p>
          <a:p>
            <a:r>
              <a:rPr lang="ja-JP" altLang="en-US" b="1" dirty="0"/>
              <a:t>無線</a:t>
            </a:r>
            <a:r>
              <a:rPr lang="en-US" altLang="ja-JP" b="1" dirty="0"/>
              <a:t>module</a:t>
            </a:r>
            <a:r>
              <a:rPr lang="ja-JP" altLang="en-US" b="1" dirty="0"/>
              <a:t>再接続後、反応ない点</a:t>
            </a:r>
            <a:endParaRPr lang="en-US" altLang="ja-JP" b="1" dirty="0"/>
          </a:p>
          <a:p>
            <a:r>
              <a:rPr kumimoji="1" lang="en-US" altLang="ja-JP" b="1" dirty="0"/>
              <a:t>Pixhawk</a:t>
            </a:r>
            <a:r>
              <a:rPr kumimoji="1" lang="ja-JP" altLang="en-US" b="1" dirty="0"/>
              <a:t>を接続すると、実行される。</a:t>
            </a:r>
            <a:endParaRPr kumimoji="1" lang="en-US" altLang="ja-JP" b="1" dirty="0"/>
          </a:p>
          <a:p>
            <a:r>
              <a:rPr lang="ja-JP" altLang="en-US" b="1" dirty="0"/>
              <a:t>現在原因・解決方法調査中</a:t>
            </a:r>
            <a:endParaRPr kumimoji="1" lang="ja-JP" altLang="en-US" b="1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05519F4-A380-4B21-8853-90A861308FBA}"/>
              </a:ext>
            </a:extLst>
          </p:cNvPr>
          <p:cNvCxnSpPr>
            <a:stCxn id="14" idx="2"/>
          </p:cNvCxnSpPr>
          <p:nvPr/>
        </p:nvCxnSpPr>
        <p:spPr>
          <a:xfrm>
            <a:off x="1976437" y="2540001"/>
            <a:ext cx="928688" cy="2303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51BF44EE-307C-4D9B-A221-0846ADEE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596" y="1888308"/>
            <a:ext cx="2143662" cy="7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842FB4-13D0-42EA-87FB-FD0A3A5F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r</a:t>
            </a:r>
            <a:r>
              <a:rPr kumimoji="1" lang="en-US" altLang="ja-JP" b="1" dirty="0"/>
              <a:t>c.txt</a:t>
            </a:r>
            <a:r>
              <a:rPr kumimoji="1" lang="ja-JP" altLang="en-US" b="1" dirty="0"/>
              <a:t>の構文について（見つけ方）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E69D0BD4-FB63-475A-AF55-4C16FE0C2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74" y="4100245"/>
            <a:ext cx="3725833" cy="23369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7BAF6F-FBB1-42B0-A246-20475B90B4DC}"/>
              </a:ext>
            </a:extLst>
          </p:cNvPr>
          <p:cNvSpPr/>
          <p:nvPr/>
        </p:nvSpPr>
        <p:spPr>
          <a:xfrm>
            <a:off x="409574" y="1499393"/>
            <a:ext cx="6134101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Google =&gt; “Pixhawk Simulink  </a:t>
            </a:r>
            <a:r>
              <a:rPr kumimoji="1" lang="en-US" altLang="ja-JP" dirty="0" err="1"/>
              <a:t>wifi</a:t>
            </a:r>
            <a:r>
              <a:rPr kumimoji="1" lang="en-US" altLang="ja-JP" dirty="0"/>
              <a:t> rc.txt”</a:t>
            </a:r>
            <a:r>
              <a:rPr kumimoji="1" lang="ja-JP" altLang="en-US" dirty="0"/>
              <a:t>で検索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7174C4A-03BB-4B2C-956B-199BFF3B07DD}"/>
              </a:ext>
            </a:extLst>
          </p:cNvPr>
          <p:cNvSpPr/>
          <p:nvPr/>
        </p:nvSpPr>
        <p:spPr>
          <a:xfrm>
            <a:off x="2638424" y="3050383"/>
            <a:ext cx="16764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0A7EB7B-9892-4235-862D-C27E9D62F7F8}"/>
              </a:ext>
            </a:extLst>
          </p:cNvPr>
          <p:cNvSpPr/>
          <p:nvPr/>
        </p:nvSpPr>
        <p:spPr>
          <a:xfrm>
            <a:off x="6419850" y="4853782"/>
            <a:ext cx="828675" cy="1009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9B75F48-B2B6-4BC4-A1A5-976AA131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94" y="1660489"/>
            <a:ext cx="3922032" cy="315907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22865F3-08BE-42E8-999A-CE91CB3F3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4" y="5268735"/>
            <a:ext cx="2425726" cy="1325563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FAAA927-DAF8-4AF8-8C69-4E393AE36FE8}"/>
              </a:ext>
            </a:extLst>
          </p:cNvPr>
          <p:cNvCxnSpPr/>
          <p:nvPr/>
        </p:nvCxnSpPr>
        <p:spPr>
          <a:xfrm>
            <a:off x="3581400" y="6492875"/>
            <a:ext cx="19526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21834B2-D106-4379-8CF2-DB5A45CD4CD1}"/>
              </a:ext>
            </a:extLst>
          </p:cNvPr>
          <p:cNvCxnSpPr/>
          <p:nvPr/>
        </p:nvCxnSpPr>
        <p:spPr>
          <a:xfrm flipV="1">
            <a:off x="4933950" y="3570199"/>
            <a:ext cx="2867025" cy="2867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A34E96E-C28B-4550-8435-74179FE6731A}"/>
              </a:ext>
            </a:extLst>
          </p:cNvPr>
          <p:cNvSpPr txBox="1"/>
          <p:nvPr/>
        </p:nvSpPr>
        <p:spPr>
          <a:xfrm>
            <a:off x="7800975" y="1499393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Drone code</a:t>
            </a:r>
            <a:r>
              <a:rPr kumimoji="1" lang="ja-JP" altLang="en-US" b="1" dirty="0"/>
              <a:t>公式ページ</a:t>
            </a:r>
          </a:p>
        </p:txBody>
      </p:sp>
    </p:spTree>
    <p:extLst>
      <p:ext uri="{BB962C8B-B14F-4D97-AF65-F5344CB8AC3E}">
        <p14:creationId xmlns:p14="http://schemas.microsoft.com/office/powerpoint/2010/main" val="353360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11E5C2-A97C-439D-95DB-E6B1A984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今後の実施事項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8ED939-6502-4FDD-8BD3-594BC6B5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r>
              <a:rPr lang="ja-JP" altLang="en-US" b="1" dirty="0"/>
              <a:t>（</a:t>
            </a:r>
            <a:r>
              <a:rPr lang="en-US" altLang="ja-JP" b="1" dirty="0"/>
              <a:t>Simulink</a:t>
            </a:r>
            <a:r>
              <a:rPr lang="ja-JP" altLang="en-US" b="1" dirty="0"/>
              <a:t>実装）</a:t>
            </a:r>
            <a:endParaRPr lang="en-US" altLang="ja-JP" b="1" dirty="0"/>
          </a:p>
          <a:p>
            <a:r>
              <a:rPr kumimoji="1" lang="ja-JP" altLang="en-US" b="1" dirty="0"/>
              <a:t>無線通信実装（問題調査編）</a:t>
            </a:r>
            <a:endParaRPr kumimoji="1" lang="en-US" altLang="ja-JP" b="1" dirty="0"/>
          </a:p>
          <a:p>
            <a:r>
              <a:rPr lang="ja-JP" altLang="en-US" b="1" dirty="0"/>
              <a:t>赤本</a:t>
            </a:r>
            <a:r>
              <a:rPr lang="en-US" altLang="ja-JP" b="1" dirty="0"/>
              <a:t>5</a:t>
            </a:r>
            <a:r>
              <a:rPr lang="ja-JP" altLang="en-US" b="1" dirty="0"/>
              <a:t>ページ和訳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F8EC0A8-D246-48BD-AFA4-C8539A29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246" y="3429000"/>
            <a:ext cx="1544582" cy="24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235</Words>
  <Application>Microsoft Office PowerPoint</Application>
  <PresentationFormat>ワイド画面</PresentationFormat>
  <Paragraphs>34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週報</vt:lpstr>
      <vt:lpstr>今週の実施事項</vt:lpstr>
      <vt:lpstr>緯度・経度をxy座標に変換する 　　　　　　　　　　（前回の問題点）</vt:lpstr>
      <vt:lpstr>緯度・経度をxy座標に変換する 　　　　　　　　　　（原因調査）</vt:lpstr>
      <vt:lpstr>緯度・経度をxy座標に変換する 　　（解決後：GPSの電源が入らない）</vt:lpstr>
      <vt:lpstr>無線通信実装 　　　　　（mavlinkと無線モジュール）</vt:lpstr>
      <vt:lpstr>rc.txtの構文について（見つけ方）</vt:lpstr>
      <vt:lpstr>今後の実施事項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25</cp:revision>
  <dcterms:created xsi:type="dcterms:W3CDTF">2021-12-11T09:10:58Z</dcterms:created>
  <dcterms:modified xsi:type="dcterms:W3CDTF">2021-12-17T09:17:03Z</dcterms:modified>
</cp:coreProperties>
</file>